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11" r:id="rId2"/>
    <p:sldId id="506" r:id="rId3"/>
    <p:sldId id="507" r:id="rId4"/>
    <p:sldId id="508" r:id="rId5"/>
    <p:sldId id="509" r:id="rId6"/>
    <p:sldId id="510" r:id="rId7"/>
    <p:sldId id="5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DAFD8-6398-42A8-A3E5-716F876CC99E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98EC3-C16D-417C-AED3-136F3C290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1097D6-6662-454F-88D1-007F20C88A0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380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FF7629-ADA6-4194-8528-F6FE3398479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955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FF7629-ADA6-4194-8528-F6FE3398479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391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FF7629-ADA6-4194-8528-F6FE3398479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233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FF7629-ADA6-4194-8528-F6FE3398479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254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FFF7629-ADA6-4194-8528-F6FE3398479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202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1097D6-6662-454F-88D1-007F20C88A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88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69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26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00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51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38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16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9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92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27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143000"/>
          </a:xfrm>
        </p:spPr>
        <p:txBody>
          <a:bodyPr>
            <a:normAutofit/>
          </a:bodyPr>
          <a:lstStyle/>
          <a:p>
            <a:r>
              <a:rPr lang="en-US" dirty="0"/>
              <a:t>Managing the Practical Examination</a:t>
            </a:r>
          </a:p>
        </p:txBody>
      </p:sp>
    </p:spTree>
    <p:extLst>
      <p:ext uri="{BB962C8B-B14F-4D97-AF65-F5344CB8AC3E}">
        <p14:creationId xmlns:p14="http://schemas.microsoft.com/office/powerpoint/2010/main" val="146402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F7AD7-FFE0-43B8-A14D-34F3BE6FE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Examination for Testers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E4115-9D5C-4C75-93D5-50DB8C54E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6238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to Facility In-charge</a:t>
            </a:r>
          </a:p>
          <a:p>
            <a:pPr lvl="1"/>
            <a:r>
              <a:rPr lang="en-US" dirty="0"/>
              <a:t>to Tester</a:t>
            </a:r>
          </a:p>
          <a:p>
            <a:endParaRPr lang="en-US" dirty="0"/>
          </a:p>
          <a:p>
            <a:r>
              <a:rPr lang="en-US" dirty="0"/>
              <a:t>Direct Observation of Tester performing HIV-RT</a:t>
            </a:r>
          </a:p>
          <a:p>
            <a:pPr lvl="1"/>
            <a:r>
              <a:rPr lang="en-US" dirty="0"/>
              <a:t>PT specimens</a:t>
            </a:r>
          </a:p>
          <a:p>
            <a:pPr lvl="1"/>
            <a:r>
              <a:rPr lang="en-US" dirty="0"/>
              <a:t>HTS clients</a:t>
            </a:r>
          </a:p>
          <a:p>
            <a:endParaRPr lang="en-US" dirty="0"/>
          </a:p>
          <a:p>
            <a:r>
              <a:rPr lang="en-US" dirty="0"/>
              <a:t>Feedback</a:t>
            </a:r>
          </a:p>
          <a:p>
            <a:pPr lvl="1"/>
            <a:r>
              <a:rPr lang="en-US" dirty="0"/>
              <a:t>to Tester</a:t>
            </a:r>
          </a:p>
          <a:p>
            <a:pPr lvl="1"/>
            <a:r>
              <a:rPr lang="en-US" dirty="0"/>
              <a:t>to Facility In-charge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4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able, Word&#10;&#10;Description automatically generated">
            <a:extLst>
              <a:ext uri="{FF2B5EF4-FFF2-40B4-BE49-F238E27FC236}">
                <a16:creationId xmlns:a16="http://schemas.microsoft.com/office/drawing/2014/main" id="{F14AE99A-B189-47F9-95AA-AE605A4DC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75" y="222466"/>
            <a:ext cx="4497320" cy="6432317"/>
          </a:xfrm>
          <a:prstGeom prst="rect">
            <a:avLst/>
          </a:prstGeom>
        </p:spPr>
      </p:pic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8E7464F-6B26-4BA0-A061-CFC4C2DAA9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140" y="99900"/>
            <a:ext cx="4669522" cy="65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69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34958" t="19142" r="34473" b="11322"/>
          <a:stretch/>
        </p:blipFill>
        <p:spPr>
          <a:xfrm>
            <a:off x="6099435" y="365397"/>
            <a:ext cx="4970352" cy="63595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7550" y="194253"/>
            <a:ext cx="4722313" cy="633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6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24834831-CEAC-4F1D-BED4-FC2B1E124D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95" y="197954"/>
            <a:ext cx="4552121" cy="614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5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625801FA-233E-4745-873B-B3F00A31D5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730" y="135873"/>
            <a:ext cx="4892040" cy="685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87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3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What are the components of a HIV-RT personnel competency assessment?</a:t>
            </a: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What is the general structure &amp; format of a HIV-RT of the practical examination?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sz="3600" dirty="0">
                <a:cs typeface="Trebuchet MS" pitchFamily="34" charset="0"/>
              </a:rPr>
              <a:t>Knowledge Check</a:t>
            </a:r>
          </a:p>
        </p:txBody>
      </p:sp>
    </p:spTree>
    <p:extLst>
      <p:ext uri="{BB962C8B-B14F-4D97-AF65-F5344CB8AC3E}">
        <p14:creationId xmlns:p14="http://schemas.microsoft.com/office/powerpoint/2010/main" val="32310328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Widescreen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Garamond</vt:lpstr>
      <vt:lpstr>1_Office Theme</vt:lpstr>
      <vt:lpstr>Managing the Practical Examination</vt:lpstr>
      <vt:lpstr>Practical Examination for Testers</vt:lpstr>
      <vt:lpstr>PowerPoint Presentation</vt:lpstr>
      <vt:lpstr>PowerPoint Presentation</vt:lpstr>
      <vt:lpstr>PowerPoint Presentation</vt:lpstr>
      <vt:lpstr>PowerPoint Presentation</vt:lpstr>
      <vt:lpstr>Knowledge Check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the Practical Examination</dc:title>
  <dc:creator>Jackson, Keisha G. (CDC/DDPHSIS/CGH/OD)</dc:creator>
  <cp:lastModifiedBy>Jackson, Keisha G. (CDC/DDPHSIS/CGH/OD)</cp:lastModifiedBy>
  <cp:revision>1</cp:revision>
  <dcterms:created xsi:type="dcterms:W3CDTF">2022-12-23T16:11:44Z</dcterms:created>
  <dcterms:modified xsi:type="dcterms:W3CDTF">2022-12-23T16:13:28Z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2022-12-23T16:13:04Z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30221a37-bd71-40f3-922f-f0a205e68d74</vt:lpwstr>
  </property>
  <property fmtid="{D5CDD505-2E9C-101B-9397-08002B2CF9AE}" pid="8" name="MSIP_Label_7b94a7b8-f06c-4dfe-bdcc-9b548fd58c31_ContentBits">
    <vt:lpwstr>0</vt:lpwstr>
  </property>
</Properties>
</file>